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2" r:id="rId7"/>
    <p:sldId id="293" r:id="rId8"/>
    <p:sldId id="292" r:id="rId9"/>
    <p:sldId id="294" r:id="rId10"/>
    <p:sldId id="295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31445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ПАТОМОРФОЛОГИЯ БОЛЕЗНЕЙ ОРГАНОВ ДЫХАНИЯ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3400"/>
            <a:ext cx="8991600" cy="5592763"/>
          </a:xfrm>
        </p:spPr>
        <p:txBody>
          <a:bodyPr/>
          <a:lstStyle/>
          <a:p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уменьшены в объеме, плотной консистенции, темно-вишневого цвета.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альвеолы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неравномерно спавшиеся, местами в состоянии ателектаза, капилляры разного диаметра. Стенка альвеол утолщена</a:t>
            </a:r>
            <a:r>
              <a:rPr lang="ru-RU" dirty="0" smtClean="0"/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просвете альвеол скопления крови. В просвете бронхов выпот серозного экссудата.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29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8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233. Врожденный ателектаз легких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7132"/>
            <a:ext cx="8000999" cy="5657850"/>
          </a:xfrm>
        </p:spPr>
      </p:pic>
    </p:spTree>
    <p:extLst>
      <p:ext uri="{BB962C8B-B14F-4D97-AF65-F5344CB8AC3E}">
        <p14:creationId xmlns:p14="http://schemas.microsoft.com/office/powerpoint/2010/main" val="233487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8" y="0"/>
            <a:ext cx="9143999" cy="6858000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800600" y="2590800"/>
            <a:ext cx="1295400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819400" y="3962400"/>
            <a:ext cx="32766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3500735"/>
            <a:ext cx="1371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 малых бронхов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7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" y="0"/>
            <a:ext cx="9143999" cy="6858000"/>
          </a:xfrm>
          <a:solidFill>
            <a:schemeClr val="tx1"/>
          </a:solidFill>
        </p:spPr>
      </p:pic>
      <p:cxnSp>
        <p:nvCxnSpPr>
          <p:cNvPr id="6" name="Прямая со стрелкой 5"/>
          <p:cNvCxnSpPr/>
          <p:nvPr/>
        </p:nvCxnSpPr>
        <p:spPr>
          <a:xfrm>
            <a:off x="2133600" y="609600"/>
            <a:ext cx="2971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057400" y="609600"/>
            <a:ext cx="609600" cy="1752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4844" y="304800"/>
            <a:ext cx="167355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Застойная гиперемия в сосудах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5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0"/>
            <a:ext cx="9113309" cy="6834982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743200" y="304800"/>
            <a:ext cx="16764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276600" y="304800"/>
            <a:ext cx="1143000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400" y="100905"/>
            <a:ext cx="1981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Просветы альвеол в виде щелей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9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638800"/>
          </a:xfrm>
        </p:spPr>
        <p:txBody>
          <a:bodyPr>
            <a:norm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занимают часть грудной полости, мясистой консистенции, темно-красного цвета, на разрезе сухие. Кусочки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легкого опущенного в воду тонут. 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просветы альвеол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различимы или имеют вид щелей. Межальвеолярные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перегородки утолщены,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извитые, близко расположены друг к другу. Кровеносные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сосуды наполнены кровью.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53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8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238. Застойная гиперемия легких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66884"/>
            <a:ext cx="8153400" cy="5691116"/>
          </a:xfrm>
        </p:spPr>
      </p:pic>
    </p:spTree>
    <p:extLst>
      <p:ext uri="{BB962C8B-B14F-4D97-AF65-F5344CB8AC3E}">
        <p14:creationId xmlns:p14="http://schemas.microsoft.com/office/powerpoint/2010/main" val="26349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19"/>
            <a:ext cx="9144001" cy="6858001"/>
          </a:xfrm>
        </p:spPr>
      </p:pic>
      <p:cxnSp>
        <p:nvCxnSpPr>
          <p:cNvPr id="6" name="Прямая со стрелкой 5"/>
          <p:cNvCxnSpPr/>
          <p:nvPr/>
        </p:nvCxnSpPr>
        <p:spPr>
          <a:xfrm>
            <a:off x="4419600" y="381000"/>
            <a:ext cx="1828800" cy="1752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95600" y="152400"/>
            <a:ext cx="1600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Гиперемия сосуда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81000" y="2743200"/>
            <a:ext cx="533400" cy="1981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2133600"/>
            <a:ext cx="1447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Спавшиеся альвеолы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914400" y="2743200"/>
            <a:ext cx="1219200" cy="1371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1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0"/>
            <a:ext cx="9113309" cy="6858000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6172200" y="4648200"/>
            <a:ext cx="14478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2800" y="4876800"/>
            <a:ext cx="1524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Серозный выпот в просвете бронха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64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135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ПАТОМОРФОЛОГИЯ БОЛЕЗНЕЙ ОРГАНОВ ДЫХАНИЯ</vt:lpstr>
      <vt:lpstr>Препарат 233. Врожденный ателектаз легких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Препарат 238. Застойная гиперемия легких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ПАТОМОРФОЛОГИЯ БОЛЕЗНЕЙ ОРГАНОВ ДЫХАНИЯ</dc:title>
  <dc:creator>Ольга</dc:creator>
  <cp:lastModifiedBy>Dell</cp:lastModifiedBy>
  <cp:revision>32</cp:revision>
  <dcterms:created xsi:type="dcterms:W3CDTF">2010-05-21T07:16:38Z</dcterms:created>
  <dcterms:modified xsi:type="dcterms:W3CDTF">2021-05-17T21:12:24Z</dcterms:modified>
</cp:coreProperties>
</file>